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>
        <p:scale>
          <a:sx n="66" d="100"/>
          <a:sy n="66" d="100"/>
        </p:scale>
        <p:origin x="-882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286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50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1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8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1146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621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10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3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2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2275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4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5DBA33-F727-4B10-B3F9-76BB9174F19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66E61B-3A02-4291-93F8-61F376FFA44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110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standrews.calderdale.sch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</a:t>
            </a:r>
            <a:r>
              <a:rPr lang="en-US" dirty="0" err="1" smtClean="0"/>
              <a:t>WeeK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</a:t>
            </a:r>
            <a:r>
              <a:rPr lang="en-US" dirty="0" smtClean="0"/>
              <a:t>how </a:t>
            </a:r>
            <a:r>
              <a:rPr lang="en-US" u="sng" dirty="0" smtClean="0"/>
              <a:t>A</a:t>
            </a:r>
            <a:r>
              <a:rPr lang="en-US" dirty="0" smtClean="0"/>
              <a:t> </a:t>
            </a:r>
            <a:r>
              <a:rPr lang="en-US" u="sng" dirty="0" smtClean="0"/>
              <a:t>t</a:t>
            </a:r>
            <a:r>
              <a:rPr lang="en-US" dirty="0" smtClean="0"/>
              <a:t>alent!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May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68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 should have been </a:t>
            </a:r>
            <a:r>
              <a:rPr lang="en-US" dirty="0" err="1" smtClean="0"/>
              <a:t>sats</a:t>
            </a:r>
            <a:r>
              <a:rPr lang="en-US" dirty="0" smtClean="0"/>
              <a:t> week… tests, tests,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celebrate the fact that we don’t have to do the tests, Miss Riley and Miss Barker decided that SATs week should stand for Show A  Talent.</a:t>
            </a:r>
          </a:p>
          <a:p>
            <a:r>
              <a:rPr lang="en-US" sz="2400" dirty="0" smtClean="0"/>
              <a:t>If you want to take part, all you have to do is send in a video or photo via Google Classroom or email </a:t>
            </a:r>
            <a:r>
              <a:rPr lang="en-US" sz="2400" dirty="0" smtClean="0">
                <a:hlinkClick r:id="rId2"/>
              </a:rPr>
              <a:t>office@standrews.calderdale.sch.uk</a:t>
            </a:r>
            <a:endParaRPr lang="en-US" sz="2400" dirty="0" smtClean="0"/>
          </a:p>
          <a:p>
            <a:r>
              <a:rPr lang="en-US" sz="2400" dirty="0" smtClean="0"/>
              <a:t>Your talent can be whatever you like – singing, dancing, playing an instrument, hula-hooping, gymnastics, magic tricks, baking – the list is endless!</a:t>
            </a:r>
          </a:p>
          <a:p>
            <a:r>
              <a:rPr lang="en-US" sz="2400" dirty="0" smtClean="0"/>
              <a:t>It’s all just for fun, so join in if you want to and Show A Talent in SATs Week!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652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Show A talent!</a:t>
            </a:r>
            <a:endParaRPr lang="en-GB" dirty="0"/>
          </a:p>
        </p:txBody>
      </p:sp>
      <p:pic>
        <p:nvPicPr>
          <p:cNvPr id="4" name="Content Placeholder 3" descr="How to Dance | cappy writ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254" y="1128451"/>
            <a:ext cx="4792133" cy="3594100"/>
          </a:xfrm>
        </p:spPr>
      </p:pic>
      <p:pic>
        <p:nvPicPr>
          <p:cNvPr id="5" name="Picture 4" descr="Robert Pelfrey: November 20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3" y="382385"/>
            <a:ext cx="2695575" cy="3343275"/>
          </a:xfrm>
          <a:prstGeom prst="rect">
            <a:avLst/>
          </a:prstGeom>
        </p:spPr>
      </p:pic>
      <p:pic>
        <p:nvPicPr>
          <p:cNvPr id="6" name="Picture 5" descr="Tricking the brain: how magic work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22" y="4745195"/>
            <a:ext cx="4133088" cy="2036064"/>
          </a:xfrm>
          <a:prstGeom prst="rect">
            <a:avLst/>
          </a:prstGeom>
        </p:spPr>
      </p:pic>
      <p:pic>
        <p:nvPicPr>
          <p:cNvPr id="7" name="Picture 6" descr="File:2YELENA LARKINA Hula-Hoop-Spielen aus 1001-Nacht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082" y="48283"/>
            <a:ext cx="1831867" cy="2281254"/>
          </a:xfrm>
          <a:prstGeom prst="rect">
            <a:avLst/>
          </a:prstGeom>
        </p:spPr>
      </p:pic>
      <p:pic>
        <p:nvPicPr>
          <p:cNvPr id="8" name="Picture 7" descr="If It's Hip, It's Here (Archives): 30 Inspiring Action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01" y="4770898"/>
            <a:ext cx="3353386" cy="1984657"/>
          </a:xfrm>
          <a:prstGeom prst="rect">
            <a:avLst/>
          </a:prstGeom>
        </p:spPr>
      </p:pic>
      <p:pic>
        <p:nvPicPr>
          <p:cNvPr id="9" name="Picture 8" descr="MUSIC AS MEDITATION: Develop mindfulness by learning an ...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05" y="2325709"/>
            <a:ext cx="3209184" cy="2140920"/>
          </a:xfrm>
          <a:prstGeom prst="rect">
            <a:avLst/>
          </a:prstGeom>
        </p:spPr>
      </p:pic>
      <p:pic>
        <p:nvPicPr>
          <p:cNvPr id="10" name="Picture 9" descr="Chiffon cake - Wikipedi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662" y="4577226"/>
            <a:ext cx="2381870" cy="217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31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</TotalTime>
  <Words>128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SAT WeeK Show A talent!</vt:lpstr>
      <vt:lpstr>This week should have been sats week… tests, tests, tests</vt:lpstr>
      <vt:lpstr>Show A talent!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WeeK Show A talent!</dc:title>
  <dc:creator>Louisa Riley</dc:creator>
  <cp:lastModifiedBy>Amanda Jocelyn</cp:lastModifiedBy>
  <cp:revision>3</cp:revision>
  <dcterms:created xsi:type="dcterms:W3CDTF">2020-05-07T07:46:55Z</dcterms:created>
  <dcterms:modified xsi:type="dcterms:W3CDTF">2020-05-11T08:49:00Z</dcterms:modified>
</cp:coreProperties>
</file>